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B0F8-B7E2-42CD-B8E6-E7F2BD3E5C83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B699-5A72-41AD-A98E-3EEE53EF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242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B0F8-B7E2-42CD-B8E6-E7F2BD3E5C83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B699-5A72-41AD-A98E-3EEE53EF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892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B0F8-B7E2-42CD-B8E6-E7F2BD3E5C83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B699-5A72-41AD-A98E-3EEE53EF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689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B0F8-B7E2-42CD-B8E6-E7F2BD3E5C83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B699-5A72-41AD-A98E-3EEE53EF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647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B0F8-B7E2-42CD-B8E6-E7F2BD3E5C83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B699-5A72-41AD-A98E-3EEE53EF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44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B0F8-B7E2-42CD-B8E6-E7F2BD3E5C83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B699-5A72-41AD-A98E-3EEE53EF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403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B0F8-B7E2-42CD-B8E6-E7F2BD3E5C83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B699-5A72-41AD-A98E-3EEE53EF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924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B0F8-B7E2-42CD-B8E6-E7F2BD3E5C83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B699-5A72-41AD-A98E-3EEE53EF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449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B0F8-B7E2-42CD-B8E6-E7F2BD3E5C83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B699-5A72-41AD-A98E-3EEE53EF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752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B0F8-B7E2-42CD-B8E6-E7F2BD3E5C83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B699-5A72-41AD-A98E-3EEE53EF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45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B0F8-B7E2-42CD-B8E6-E7F2BD3E5C83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B699-5A72-41AD-A98E-3EEE53EF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032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CB0F8-B7E2-42CD-B8E6-E7F2BD3E5C83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FB699-5A72-41AD-A98E-3EEE53EFE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335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17" Type="http://schemas.openxmlformats.org/officeDocument/2006/relationships/image" Target="../media/image16.jp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panjan.navam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45194" y="0"/>
            <a:ext cx="4046807" cy="685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093698" y="0"/>
            <a:ext cx="4009292" cy="685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051495" cy="685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4157434" y="63736"/>
            <a:ext cx="3945556" cy="6248030"/>
            <a:chOff x="4157434" y="63736"/>
            <a:chExt cx="3945556" cy="6248030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57434" y="63736"/>
              <a:ext cx="3945556" cy="3945556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4185560" y="4249663"/>
              <a:ext cx="3853181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Shark Tower, 3</a:t>
              </a:r>
              <a:r>
                <a:rPr lang="en-US" sz="1600" baseline="30000" dirty="0" smtClean="0"/>
                <a:t>rd</a:t>
              </a:r>
              <a:r>
                <a:rPr lang="en-US" sz="1600" dirty="0" smtClean="0"/>
                <a:t> floor</a:t>
              </a:r>
            </a:p>
            <a:p>
              <a:pPr algn="ctr"/>
              <a:r>
                <a:rPr lang="en-US" sz="1600" dirty="0" smtClean="0"/>
                <a:t>29, Nguyen Van Mai Street, Ward 8</a:t>
              </a:r>
            </a:p>
            <a:p>
              <a:pPr algn="ctr"/>
              <a:r>
                <a:rPr lang="en-US" sz="1600" dirty="0" smtClean="0"/>
                <a:t>District 3</a:t>
              </a:r>
            </a:p>
            <a:p>
              <a:pPr algn="ctr"/>
              <a:r>
                <a:rPr lang="en-US" sz="1600" dirty="0" smtClean="0"/>
                <a:t>Ho Chi Minh City</a:t>
              </a:r>
            </a:p>
            <a:p>
              <a:pPr algn="ctr"/>
              <a:r>
                <a:rPr lang="en-US" sz="1600" dirty="0" smtClean="0"/>
                <a:t>Vietnam</a:t>
              </a:r>
            </a:p>
            <a:p>
              <a:pPr algn="ctr"/>
              <a:r>
                <a:rPr lang="en-US" sz="1600" dirty="0" smtClean="0"/>
                <a:t>Tel : +84933296202</a:t>
              </a:r>
            </a:p>
            <a:p>
              <a:pPr algn="ctr"/>
              <a:r>
                <a:rPr lang="en-US" sz="1600" dirty="0" smtClean="0"/>
                <a:t>Tel : +94776331147 </a:t>
              </a:r>
              <a:r>
                <a:rPr lang="en-US" sz="1600" dirty="0" err="1" smtClean="0"/>
                <a:t>Whatsapp</a:t>
              </a:r>
              <a:r>
                <a:rPr lang="en-US" sz="1600" dirty="0" smtClean="0"/>
                <a:t>/</a:t>
              </a:r>
              <a:r>
                <a:rPr lang="en-US" sz="1600" dirty="0" err="1" smtClean="0"/>
                <a:t>viber</a:t>
              </a:r>
              <a:endParaRPr lang="en-US" sz="1600" dirty="0" smtClean="0"/>
            </a:p>
            <a:p>
              <a:pPr algn="ctr"/>
              <a:r>
                <a:rPr lang="en-US" sz="1600" dirty="0" smtClean="0"/>
                <a:t>Email : Marguerite.Aluwihare@net-glo.com</a:t>
              </a:r>
              <a:endParaRPr lang="en-US" sz="1600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29986" y="2240115"/>
            <a:ext cx="4016782" cy="2377770"/>
            <a:chOff x="14648" y="291030"/>
            <a:chExt cx="4016782" cy="2377770"/>
          </a:xfrm>
        </p:grpSpPr>
        <p:grpSp>
          <p:nvGrpSpPr>
            <p:cNvPr id="41" name="Group 40"/>
            <p:cNvGrpSpPr/>
            <p:nvPr/>
          </p:nvGrpSpPr>
          <p:grpSpPr>
            <a:xfrm>
              <a:off x="14648" y="291030"/>
              <a:ext cx="4016782" cy="2377770"/>
              <a:chOff x="14648" y="291030"/>
              <a:chExt cx="4016782" cy="2377770"/>
            </a:xfrm>
          </p:grpSpPr>
          <p:pic>
            <p:nvPicPr>
              <p:cNvPr id="37" name="Picture 3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68520" y="291030"/>
                <a:ext cx="2362910" cy="2377770"/>
              </a:xfrm>
              <a:prstGeom prst="rect">
                <a:avLst/>
              </a:prstGeom>
            </p:spPr>
          </p:pic>
          <p:pic>
            <p:nvPicPr>
              <p:cNvPr id="38" name="Picture 37" descr="&lt;strong&gt;Outdoor&lt;/strong&gt; &lt;strong&gt;Furniture&lt;/strong&gt; Free Stock Photo - Public Domain Pictures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648" y="885891"/>
                <a:ext cx="2072147" cy="1782909"/>
              </a:xfrm>
              <a:prstGeom prst="rect">
                <a:avLst/>
              </a:prstGeom>
            </p:spPr>
          </p:pic>
          <p:pic>
            <p:nvPicPr>
              <p:cNvPr id="39" name="Picture 38" descr="ALBANY Queen 4 Piece Bedroom Suite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787" y="291030"/>
                <a:ext cx="2291097" cy="1296847"/>
              </a:xfrm>
              <a:prstGeom prst="rect">
                <a:avLst/>
              </a:prstGeom>
            </p:spPr>
          </p:pic>
        </p:grpSp>
        <p:sp>
          <p:nvSpPr>
            <p:cNvPr id="42" name="TextBox 41"/>
            <p:cNvSpPr txBox="1"/>
            <p:nvPr/>
          </p:nvSpPr>
          <p:spPr>
            <a:xfrm>
              <a:off x="1529728" y="1398835"/>
              <a:ext cx="1022527" cy="338554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Furniture</a:t>
              </a:r>
              <a:endParaRPr lang="en-US" sz="16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8152972" y="25676"/>
            <a:ext cx="4039029" cy="6832324"/>
            <a:chOff x="8152972" y="25676"/>
            <a:chExt cx="4039029" cy="6832324"/>
          </a:xfrm>
        </p:grpSpPr>
        <p:grpSp>
          <p:nvGrpSpPr>
            <p:cNvPr id="33" name="Group 32"/>
            <p:cNvGrpSpPr/>
            <p:nvPr/>
          </p:nvGrpSpPr>
          <p:grpSpPr>
            <a:xfrm>
              <a:off x="8152972" y="25676"/>
              <a:ext cx="4039029" cy="2506114"/>
              <a:chOff x="8122903" y="0"/>
              <a:chExt cx="4039029" cy="2506114"/>
            </a:xfrm>
          </p:grpSpPr>
          <p:pic>
            <p:nvPicPr>
              <p:cNvPr id="25" name="Picture 24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122903" y="21166"/>
                <a:ext cx="1663668" cy="1264778"/>
              </a:xfrm>
              <a:prstGeom prst="rect">
                <a:avLst/>
              </a:prstGeom>
            </p:spPr>
          </p:pic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828775" y="1346383"/>
                <a:ext cx="1658678" cy="1105094"/>
              </a:xfrm>
              <a:prstGeom prst="rect">
                <a:avLst/>
              </a:prstGeom>
            </p:spPr>
          </p:pic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756100" y="18994"/>
                <a:ext cx="1223631" cy="1223631"/>
              </a:xfrm>
              <a:prstGeom prst="rect">
                <a:avLst/>
              </a:prstGeom>
            </p:spPr>
          </p:pic>
          <p:pic>
            <p:nvPicPr>
              <p:cNvPr id="20" name="Picture 19"/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960493" y="0"/>
                <a:ext cx="1193160" cy="1574407"/>
              </a:xfrm>
              <a:prstGeom prst="rect">
                <a:avLst/>
              </a:prstGeom>
            </p:spPr>
          </p:pic>
          <p:pic>
            <p:nvPicPr>
              <p:cNvPr id="18" name="Picture 17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178861" y="1555915"/>
                <a:ext cx="1266933" cy="950199"/>
              </a:xfrm>
              <a:prstGeom prst="rect">
                <a:avLst/>
              </a:prstGeom>
            </p:spPr>
          </p:pic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268119" y="1370840"/>
                <a:ext cx="1097750" cy="1097750"/>
              </a:xfrm>
              <a:prstGeom prst="rect">
                <a:avLst/>
              </a:prstGeom>
            </p:spPr>
          </p:pic>
          <p:sp>
            <p:nvSpPr>
              <p:cNvPr id="24" name="TextBox 23"/>
              <p:cNvSpPr txBox="1"/>
              <p:nvPr/>
            </p:nvSpPr>
            <p:spPr>
              <a:xfrm>
                <a:off x="8688951" y="988482"/>
                <a:ext cx="2853742" cy="338554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6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Personal Protective equipment</a:t>
                </a:r>
                <a:endParaRPr lang="en-US" sz="1600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pic>
            <p:nvPicPr>
              <p:cNvPr id="27" name="Picture 26"/>
              <p:cNvPicPr>
                <a:picLocks noChangeAspect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11251884" y="1535398"/>
                <a:ext cx="1145618" cy="674479"/>
              </a:xfrm>
              <a:prstGeom prst="rect">
                <a:avLst/>
              </a:prstGeom>
            </p:spPr>
          </p:pic>
        </p:grpSp>
        <p:grpSp>
          <p:nvGrpSpPr>
            <p:cNvPr id="36" name="Group 35"/>
            <p:cNvGrpSpPr/>
            <p:nvPr/>
          </p:nvGrpSpPr>
          <p:grpSpPr>
            <a:xfrm>
              <a:off x="8163873" y="4180204"/>
              <a:ext cx="4009447" cy="2677796"/>
              <a:chOff x="5096409" y="3172929"/>
              <a:chExt cx="4009447" cy="2677796"/>
            </a:xfrm>
          </p:grpSpPr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39907" y="3422190"/>
                <a:ext cx="1265949" cy="1505244"/>
              </a:xfrm>
              <a:prstGeom prst="rect">
                <a:avLst/>
              </a:prstGeom>
            </p:spPr>
          </p:pic>
          <p:grpSp>
            <p:nvGrpSpPr>
              <p:cNvPr id="35" name="Group 34"/>
              <p:cNvGrpSpPr/>
              <p:nvPr/>
            </p:nvGrpSpPr>
            <p:grpSpPr>
              <a:xfrm>
                <a:off x="5096409" y="3172929"/>
                <a:ext cx="3962576" cy="2677796"/>
                <a:chOff x="5096409" y="3172929"/>
                <a:chExt cx="3962576" cy="2677796"/>
              </a:xfrm>
            </p:grpSpPr>
            <p:pic>
              <p:nvPicPr>
                <p:cNvPr id="32" name="Picture 31" descr="FITF: free fabric makes me VERY happy! | Film in the Fridge"/>
                <p:cNvPicPr>
                  <a:picLocks noChangeAspect="1"/>
                </p:cNvPicPr>
                <p:nvPr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50978" y="4655223"/>
                  <a:ext cx="1708007" cy="1138671"/>
                </a:xfrm>
                <a:prstGeom prst="rect">
                  <a:avLst/>
                </a:prstGeom>
              </p:spPr>
            </p:pic>
            <p:pic>
              <p:nvPicPr>
                <p:cNvPr id="26" name="Picture 25"/>
                <p:cNvPicPr>
                  <a:picLocks noChangeAspect="1"/>
                </p:cNvPicPr>
                <p:nvPr/>
              </p:nvPicPr>
              <p:blipFill>
                <a:blip r:embed="rId1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391246" y="4754654"/>
                  <a:ext cx="1384157" cy="1038118"/>
                </a:xfrm>
                <a:prstGeom prst="rect">
                  <a:avLst/>
                </a:prstGeom>
              </p:spPr>
            </p:pic>
            <p:pic>
              <p:nvPicPr>
                <p:cNvPr id="15" name="Picture 14"/>
                <p:cNvPicPr>
                  <a:picLocks noChangeAspect="1"/>
                </p:cNvPicPr>
                <p:nvPr/>
              </p:nvPicPr>
              <p:blipFill>
                <a:blip r:embed="rId1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096409" y="3410821"/>
                  <a:ext cx="1997515" cy="1372809"/>
                </a:xfrm>
                <a:prstGeom prst="rect">
                  <a:avLst/>
                </a:prstGeom>
              </p:spPr>
            </p:pic>
            <p:pic>
              <p:nvPicPr>
                <p:cNvPr id="30" name="Picture 29" descr="Clipart - &lt;strong&gt;School&lt;/strong&gt; &lt;strong&gt;Bag&lt;/strong&gt;"/>
                <p:cNvPicPr>
                  <a:picLocks noChangeAspect="1"/>
                </p:cNvPicPr>
                <p:nvPr/>
              </p:nvPicPr>
              <p:blipFill>
                <a:blip r:embed="rId1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096409" y="4024016"/>
                  <a:ext cx="1395149" cy="1826709"/>
                </a:xfrm>
                <a:prstGeom prst="rect">
                  <a:avLst/>
                </a:prstGeom>
              </p:spPr>
            </p:pic>
            <p:pic>
              <p:nvPicPr>
                <p:cNvPr id="31" name="Picture 30" descr="&lt;strong&gt;Water&lt;/strong&gt; &lt;strong&gt;Bottle&lt;/strong&gt; Graphic · Free image on Pixabay"/>
                <p:cNvPicPr>
                  <a:picLocks noChangeAspect="1"/>
                </p:cNvPicPr>
                <p:nvPr/>
              </p:nvPicPr>
              <p:blipFill>
                <a:blip r:embed="rId1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19273296">
                  <a:off x="6996910" y="3172929"/>
                  <a:ext cx="1089066" cy="1980120"/>
                </a:xfrm>
                <a:prstGeom prst="rect">
                  <a:avLst/>
                </a:prstGeom>
              </p:spPr>
            </p:pic>
            <p:sp>
              <p:nvSpPr>
                <p:cNvPr id="34" name="TextBox 33"/>
                <p:cNvSpPr txBox="1"/>
                <p:nvPr/>
              </p:nvSpPr>
              <p:spPr>
                <a:xfrm>
                  <a:off x="6254860" y="4408342"/>
                  <a:ext cx="1869232" cy="338554"/>
                </a:xfrm>
                <a:prstGeom prst="rect">
                  <a:avLst/>
                </a:prstGeom>
                <a:solidFill>
                  <a:srgbClr val="FFC000"/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b="1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Consumer products</a:t>
                  </a:r>
                  <a:endParaRPr lang="en-US" sz="1600" b="1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  <p:sp>
          <p:nvSpPr>
            <p:cNvPr id="44" name="TextBox 43"/>
            <p:cNvSpPr txBox="1"/>
            <p:nvPr/>
          </p:nvSpPr>
          <p:spPr>
            <a:xfrm>
              <a:off x="8475416" y="3121000"/>
              <a:ext cx="337194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Complete sourcing solutions &amp; Trade deals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9153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45194" y="0"/>
            <a:ext cx="4046807" cy="685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093698" y="0"/>
            <a:ext cx="4009292" cy="685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051495" cy="685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105938" y="28136"/>
            <a:ext cx="3945556" cy="6766128"/>
            <a:chOff x="4157434" y="63736"/>
            <a:chExt cx="3945556" cy="6766128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57434" y="63736"/>
              <a:ext cx="3945556" cy="3945556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4297679" y="4798539"/>
              <a:ext cx="3601329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Shark Tower, 3</a:t>
              </a:r>
              <a:r>
                <a:rPr lang="en-US" baseline="30000" dirty="0" smtClean="0"/>
                <a:t>rd</a:t>
              </a:r>
              <a:r>
                <a:rPr lang="en-US" dirty="0" smtClean="0"/>
                <a:t> floor</a:t>
              </a:r>
            </a:p>
            <a:p>
              <a:pPr algn="ctr"/>
              <a:r>
                <a:rPr lang="en-US" dirty="0" smtClean="0"/>
                <a:t>29, Nguyen Van Mai Street, Ward 8</a:t>
              </a:r>
            </a:p>
            <a:p>
              <a:pPr algn="ctr"/>
              <a:r>
                <a:rPr lang="en-US" dirty="0" smtClean="0"/>
                <a:t>District 3</a:t>
              </a:r>
            </a:p>
            <a:p>
              <a:pPr algn="ctr"/>
              <a:r>
                <a:rPr lang="en-US" dirty="0" smtClean="0"/>
                <a:t>Ho Chi Minh City</a:t>
              </a:r>
            </a:p>
            <a:p>
              <a:pPr algn="ctr"/>
              <a:r>
                <a:rPr lang="en-US" dirty="0" smtClean="0"/>
                <a:t>Vietnam</a:t>
              </a:r>
            </a:p>
            <a:p>
              <a:pPr algn="ctr"/>
              <a:r>
                <a:rPr lang="en-US" dirty="0" smtClean="0"/>
                <a:t>Tel : +84933296202</a:t>
              </a:r>
            </a:p>
            <a:p>
              <a:pPr algn="ctr"/>
              <a:r>
                <a:rPr lang="en-US" dirty="0" smtClean="0"/>
                <a:t>Tel : +94776331147 </a:t>
              </a:r>
              <a:r>
                <a:rPr lang="en-US" dirty="0" err="1" smtClean="0"/>
                <a:t>Whatsapp</a:t>
              </a:r>
              <a:r>
                <a:rPr lang="en-US" dirty="0" smtClean="0"/>
                <a:t>/</a:t>
              </a:r>
              <a:r>
                <a:rPr lang="en-US" dirty="0" err="1" smtClean="0"/>
                <a:t>viber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322064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7957" y="418137"/>
            <a:ext cx="1160618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ts val="1440"/>
              </a:lnSpc>
            </a:pP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Website 					: www.Net-Glo.com</a:t>
            </a:r>
            <a:endParaRPr lang="en-US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fontAlgn="base">
              <a:lnSpc>
                <a:spcPts val="1440"/>
              </a:lnSpc>
            </a:pP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fontAlgn="base">
              <a:lnSpc>
                <a:spcPts val="1440"/>
              </a:lnSpc>
            </a:pP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fontAlgn="base">
              <a:lnSpc>
                <a:spcPts val="1440"/>
              </a:lnSpc>
            </a:pP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fontAlgn="base">
              <a:lnSpc>
                <a:spcPts val="1440"/>
              </a:lnSpc>
            </a:pP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Business 					: Global </a:t>
            </a:r>
            <a:r>
              <a:rPr lang="en-US" kern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Networking</a:t>
            </a: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International sourcing </a:t>
            </a:r>
            <a:endParaRPr lang="en-US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2819400" marR="0" fontAlgn="base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2819400" marR="0" fontAlgn="base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kern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                            </a:t>
            </a:r>
            <a:r>
              <a:rPr lang="en-US" kern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solutions</a:t>
            </a: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Management consultancy, </a:t>
            </a:r>
            <a:r>
              <a:rPr lang="en-US" kern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trade deals</a:t>
            </a:r>
            <a:endParaRPr lang="en-US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fontAlgn="base">
              <a:lnSpc>
                <a:spcPts val="1440"/>
              </a:lnSpc>
            </a:pP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fontAlgn="base">
              <a:lnSpc>
                <a:spcPts val="1440"/>
              </a:lnSpc>
            </a:pP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fontAlgn="base">
              <a:lnSpc>
                <a:spcPts val="1440"/>
              </a:lnSpc>
            </a:pP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Location					: Strategically located in Vietnam with </a:t>
            </a:r>
            <a:r>
              <a:rPr lang="en-US" kern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offices </a:t>
            </a: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 Ho Chi Minh city </a:t>
            </a:r>
            <a:endParaRPr lang="en-US" kern="1800" dirty="0" smtClean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fontAlgn="base">
              <a:lnSpc>
                <a:spcPts val="1440"/>
              </a:lnSpc>
            </a:pP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kern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                                                                                 </a:t>
            </a:r>
          </a:p>
          <a:p>
            <a:pPr fontAlgn="base">
              <a:lnSpc>
                <a:spcPts val="1440"/>
              </a:lnSpc>
            </a:pP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n-US" kern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	  and </a:t>
            </a: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Hanoi </a:t>
            </a:r>
            <a:r>
              <a:rPr lang="en-US" kern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liaison partners </a:t>
            </a: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 strategic locations </a:t>
            </a: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r>
              <a:rPr lang="en-US" kern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Thailand</a:t>
            </a: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Singapore, </a:t>
            </a:r>
            <a:endParaRPr lang="en-US" kern="1800" dirty="0" smtClean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fontAlgn="base">
              <a:lnSpc>
                <a:spcPts val="1440"/>
              </a:lnSpc>
            </a:pPr>
            <a:endParaRPr lang="en-US" kern="18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fontAlgn="base">
              <a:lnSpc>
                <a:spcPts val="1440"/>
              </a:lnSpc>
            </a:pPr>
            <a:r>
              <a:rPr lang="en-US" kern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		  Malaysia</a:t>
            </a: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Indonesia, China, Cambodia &amp; Sri Lanka and adding Africa and </a:t>
            </a:r>
            <a:endParaRPr lang="en-US" kern="1800" dirty="0" smtClean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fontAlgn="base">
              <a:lnSpc>
                <a:spcPts val="1440"/>
              </a:lnSpc>
            </a:pP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n-US" kern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</a:t>
            </a:r>
          </a:p>
          <a:p>
            <a:pPr fontAlgn="base">
              <a:lnSpc>
                <a:spcPts val="1440"/>
              </a:lnSpc>
            </a:pP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n-US" kern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	  The </a:t>
            </a: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Philippines soon.</a:t>
            </a:r>
            <a:endParaRPr lang="en-US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fontAlgn="base">
              <a:lnSpc>
                <a:spcPts val="1440"/>
              </a:lnSpc>
            </a:pP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kern="1800" dirty="0" smtClean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fontAlgn="base">
              <a:lnSpc>
                <a:spcPts val="1440"/>
              </a:lnSpc>
            </a:pPr>
            <a:r>
              <a:rPr lang="en-US" b="1" dirty="0" smtClean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Liaison partners : </a:t>
            </a:r>
          </a:p>
          <a:p>
            <a:pPr fontAlgn="base">
              <a:lnSpc>
                <a:spcPts val="1440"/>
              </a:lnSpc>
            </a:pPr>
            <a:endParaRPr lang="en-US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fontAlgn="base">
              <a:lnSpc>
                <a:spcPts val="1440"/>
              </a:lnSpc>
            </a:pP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Our liaison partners in these locations have been handpicked as they count years of experience in negotiations, are </a:t>
            </a:r>
            <a:r>
              <a:rPr lang="en-US" kern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leaders</a:t>
            </a:r>
          </a:p>
          <a:p>
            <a:pPr fontAlgn="base">
              <a:lnSpc>
                <a:spcPts val="1440"/>
              </a:lnSpc>
            </a:pPr>
            <a:endParaRPr lang="en-US" kern="18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fontAlgn="base">
              <a:lnSpc>
                <a:spcPts val="1440"/>
              </a:lnSpc>
            </a:pPr>
            <a:r>
              <a:rPr lang="en-US" kern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 </a:t>
            </a: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business &amp; industry, have lead Chambers of Commerce, business councils and count years of experience within their </a:t>
            </a:r>
            <a:endParaRPr lang="en-US" kern="1800" dirty="0" smtClean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fontAlgn="base">
              <a:lnSpc>
                <a:spcPts val="1440"/>
              </a:lnSpc>
            </a:pPr>
            <a:endParaRPr lang="en-US" kern="18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fontAlgn="base">
              <a:lnSpc>
                <a:spcPts val="1440"/>
              </a:lnSpc>
            </a:pPr>
            <a:r>
              <a:rPr lang="en-US" kern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scope </a:t>
            </a: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 business.</a:t>
            </a:r>
            <a:endParaRPr lang="en-US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fontAlgn="base">
              <a:lnSpc>
                <a:spcPts val="1440"/>
              </a:lnSpc>
            </a:pP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fontAlgn="base">
              <a:lnSpc>
                <a:spcPts val="1440"/>
              </a:lnSpc>
            </a:pPr>
            <a:endParaRPr lang="en-US" kern="1800" dirty="0" smtClean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fontAlgn="base">
              <a:lnSpc>
                <a:spcPts val="1440"/>
              </a:lnSpc>
            </a:pPr>
            <a:r>
              <a:rPr lang="en-US" kern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Australia </a:t>
            </a: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</a:t>
            </a:r>
            <a:endParaRPr lang="en-US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fontAlgn="base">
              <a:lnSpc>
                <a:spcPts val="1440"/>
              </a:lnSpc>
            </a:pPr>
            <a:endParaRPr lang="en-US" kern="1800" dirty="0" smtClean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fontAlgn="base">
              <a:lnSpc>
                <a:spcPts val="1440"/>
              </a:lnSpc>
            </a:pPr>
            <a:r>
              <a:rPr lang="en-US" kern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 </a:t>
            </a: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partnership with </a:t>
            </a:r>
            <a:r>
              <a:rPr lang="en-US" kern="18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Navam</a:t>
            </a: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Enterprise</a:t>
            </a:r>
            <a:r>
              <a:rPr lang="en-US" kern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</a:p>
          <a:p>
            <a:pPr fontAlgn="base">
              <a:lnSpc>
                <a:spcPts val="1440"/>
              </a:lnSpc>
            </a:pPr>
            <a:r>
              <a:rPr lang="en-US" kern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US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fontAlgn="base">
              <a:lnSpc>
                <a:spcPts val="1440"/>
              </a:lnSpc>
            </a:pP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Mr. </a:t>
            </a:r>
            <a:r>
              <a:rPr lang="en-US" kern="18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Panjan</a:t>
            </a: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kern="18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Navaratnam</a:t>
            </a:r>
            <a:endParaRPr lang="en-US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fontAlgn="base">
              <a:lnSpc>
                <a:spcPts val="1440"/>
              </a:lnSpc>
            </a:pPr>
            <a:endParaRPr lang="en-US" kern="1800" dirty="0" smtClean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fontAlgn="base">
              <a:lnSpc>
                <a:spcPts val="1440"/>
              </a:lnSpc>
            </a:pPr>
            <a:r>
              <a:rPr lang="en-US" kern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Tel </a:t>
            </a: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+61 469049451 </a:t>
            </a:r>
            <a:endParaRPr lang="en-US" kern="1800" dirty="0" smtClean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fontAlgn="base">
              <a:lnSpc>
                <a:spcPts val="1440"/>
              </a:lnSpc>
            </a:pPr>
            <a:r>
              <a:rPr lang="en-US" kern="1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Email </a:t>
            </a:r>
            <a:r>
              <a:rPr lang="en-US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r>
              <a:rPr lang="en-US" u="sng" kern="1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panjan.navam@gmail.com</a:t>
            </a:r>
            <a:endParaRPr lang="en-US" dirty="0" smtClean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fontAlgn="base">
              <a:lnSpc>
                <a:spcPts val="1440"/>
              </a:lnSpc>
            </a:pPr>
            <a:endParaRPr lang="en-US" sz="1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777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1108</TotalTime>
  <Words>76</Words>
  <Application>Microsoft Office PowerPoint</Application>
  <PresentationFormat>Widescreen</PresentationFormat>
  <Paragraphs>53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DengXian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12</cp:revision>
  <dcterms:created xsi:type="dcterms:W3CDTF">2020-11-19T09:15:36Z</dcterms:created>
  <dcterms:modified xsi:type="dcterms:W3CDTF">2020-11-25T06:02:49Z</dcterms:modified>
</cp:coreProperties>
</file>